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0" r:id="rId4"/>
    <p:sldId id="266" r:id="rId5"/>
    <p:sldId id="263" r:id="rId6"/>
    <p:sldId id="273" r:id="rId7"/>
    <p:sldId id="264" r:id="rId8"/>
    <p:sldId id="274" r:id="rId9"/>
    <p:sldId id="271" r:id="rId10"/>
    <p:sldId id="268" r:id="rId11"/>
    <p:sldId id="259" r:id="rId12"/>
    <p:sldId id="281" r:id="rId13"/>
    <p:sldId id="275" r:id="rId14"/>
    <p:sldId id="294" r:id="rId15"/>
    <p:sldId id="276" r:id="rId16"/>
    <p:sldId id="291" r:id="rId17"/>
    <p:sldId id="295" r:id="rId18"/>
    <p:sldId id="289" r:id="rId19"/>
    <p:sldId id="287" r:id="rId20"/>
    <p:sldId id="284" r:id="rId21"/>
    <p:sldId id="282" r:id="rId22"/>
    <p:sldId id="296" r:id="rId23"/>
    <p:sldId id="300" r:id="rId24"/>
    <p:sldId id="298" r:id="rId25"/>
    <p:sldId id="297" r:id="rId26"/>
    <p:sldId id="307" r:id="rId27"/>
    <p:sldId id="305" r:id="rId28"/>
    <p:sldId id="304" r:id="rId29"/>
    <p:sldId id="328" r:id="rId30"/>
    <p:sldId id="309" r:id="rId31"/>
    <p:sldId id="311" r:id="rId32"/>
    <p:sldId id="321" r:id="rId33"/>
    <p:sldId id="310" r:id="rId34"/>
    <p:sldId id="315" r:id="rId35"/>
    <p:sldId id="319" r:id="rId36"/>
    <p:sldId id="316" r:id="rId37"/>
    <p:sldId id="318" r:id="rId38"/>
    <p:sldId id="325" r:id="rId39"/>
    <p:sldId id="326" r:id="rId40"/>
    <p:sldId id="332" r:id="rId41"/>
    <p:sldId id="329" r:id="rId42"/>
    <p:sldId id="331" r:id="rId43"/>
    <p:sldId id="336" r:id="rId44"/>
    <p:sldId id="335" r:id="rId4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6E00E-C350-4F56-BAB9-1DB932E8A254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96FDB-F3D7-4AC0-8D09-8EC52C7EA6E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8404982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38012-53DD-47A0-8EA7-DED3BAC58FA2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F429C-666F-44AE-81EA-670F19F2F49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81491853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0EA57-0672-48C0-9FE5-0CE529882419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668A4-60DB-496E-A446-D57603FA658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3610616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5B53F-9E61-4591-AAE8-78DA0960DBFA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8EAB7-BD64-4D05-855A-6372A59B05F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7233874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53A7-F959-47D7-BDC5-A137BE22EEFE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E52D2-1906-4A81-9ECF-E8158F77B1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37794891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02A75-554C-4444-9449-CF2206890A74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A1615-0A35-415E-8DC2-AF838964469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18714197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2A53-D92C-47AD-B71A-26A0A1196056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703BC-E024-4CC7-85CF-AA1AA1FABFB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89395303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14489-A9FF-42F9-9415-06782716E829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D36F4-5246-4CA6-BE9D-548DCD3C1D6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186962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2C7E-2CDF-4958-935B-3B692ECC1EF4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CD028-D1C1-4FB9-9A92-086EF1D70C5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5546621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DCB08-CA8B-4474-B7A4-1329B450343E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D9256-FFC1-4938-88EB-098FFDEA95D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93615598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9D29D-7F8F-400B-AB37-695D98642E5D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28AEF-E68B-4D7D-8F70-861057DE7E8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03964037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58349C-D433-46C0-9497-3BE2CD645C7F}" type="datetimeFigureOut">
              <a:rPr lang="hu-HU"/>
              <a:pPr>
                <a:defRPr/>
              </a:pPr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992449E-9350-42A7-BA40-E50372BD84CA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268413"/>
            <a:ext cx="7772400" cy="23320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6000" b="1" spc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Erdély</a:t>
            </a:r>
            <a:endParaRPr lang="hu-HU" sz="6000" b="1" spc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u-HU" altLang="hu-H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2016.10.10. – 2016.10.14.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eaLnBrk="1" hangingPunct="1"/>
            <a:r>
              <a:rPr lang="hu-HU" altLang="hu-HU" b="1" smtClean="0"/>
              <a:t>Tordai hasadék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587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1945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5508625" y="333375"/>
            <a:ext cx="331470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4400" b="1" kern="0" dirty="0" err="1">
                <a:solidFill>
                  <a:prstClr val="black"/>
                </a:solidFill>
                <a:latin typeface="+mn-lt"/>
                <a:ea typeface="+mj-ea"/>
                <a:cs typeface="+mj-cs"/>
              </a:rPr>
              <a:t>Csíkcsomorta</a:t>
            </a:r>
            <a:endParaRPr lang="hu-HU" b="1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36050" cy="1417638"/>
          </a:xfrm>
        </p:spPr>
        <p:txBody>
          <a:bodyPr/>
          <a:lstStyle/>
          <a:p>
            <a:pPr algn="l" eaLnBrk="1" hangingPunct="1"/>
            <a:r>
              <a:rPr lang="hu-HU" altLang="hu-HU" sz="4800" b="1" smtClean="0"/>
              <a:t>2016. 10.11. kedd (második nap):</a:t>
            </a:r>
          </a:p>
        </p:txBody>
      </p:sp>
      <p:sp>
        <p:nvSpPr>
          <p:cNvPr id="22531" name="Tartalom helye 2"/>
          <p:cNvSpPr>
            <a:spLocks noGrp="1"/>
          </p:cNvSpPr>
          <p:nvPr>
            <p:ph idx="1"/>
          </p:nvPr>
        </p:nvSpPr>
        <p:spPr>
          <a:xfrm>
            <a:off x="107950" y="1484313"/>
            <a:ext cx="8928100" cy="511333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mtClean="0"/>
              <a:t>		</a:t>
            </a:r>
            <a:r>
              <a:rPr lang="hu-HU" altLang="hu-HU" sz="4800" b="1" smtClean="0"/>
              <a:t>	+ Csíksomlyó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/>
              <a:t>			+ Gyimesbükk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/>
              <a:t>			+ Hidegség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/>
              <a:t>			+ Csíkszereda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107950" y="0"/>
            <a:ext cx="8578850" cy="1052513"/>
          </a:xfrm>
        </p:spPr>
        <p:txBody>
          <a:bodyPr/>
          <a:lstStyle/>
          <a:p>
            <a:pPr algn="l" eaLnBrk="1" hangingPunct="1"/>
            <a:r>
              <a:rPr lang="hu-HU" altLang="hu-HU" sz="5400" b="1" smtClean="0"/>
              <a:t>Csíksomlyó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5724525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9144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>
          <a:xfrm>
            <a:off x="5848350" y="274638"/>
            <a:ext cx="3295650" cy="1143000"/>
          </a:xfrm>
        </p:spPr>
        <p:txBody>
          <a:bodyPr/>
          <a:lstStyle/>
          <a:p>
            <a:pPr eaLnBrk="1" hangingPunct="1"/>
            <a:r>
              <a:rPr lang="hu-HU" altLang="hu-HU" sz="4000" b="1" smtClean="0"/>
              <a:t>Szűz Mária Kegytemplom</a:t>
            </a:r>
          </a:p>
        </p:txBody>
      </p:sp>
      <p:sp>
        <p:nvSpPr>
          <p:cNvPr id="2560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400" cy="4525963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25604" name="Picture 2" descr="C:\Users\samsung\Desktop\Erdély_képek\IMG_1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584835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24263" cy="1143000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37063" cy="684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1188" y="188913"/>
            <a:ext cx="34702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4400" kern="0" dirty="0">
                <a:solidFill>
                  <a:prstClr val="white"/>
                </a:solidFill>
                <a:latin typeface="+mn-lt"/>
                <a:ea typeface="+mj-ea"/>
                <a:cs typeface="+mj-cs"/>
              </a:rPr>
              <a:t>Gyimes völgye</a:t>
            </a:r>
            <a:endParaRPr lang="hu-HU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0"/>
            <a:ext cx="4706937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Csángók</a:t>
            </a:r>
            <a:endParaRPr lang="hu-HU" altLang="hu-H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30724" name="Picture 2" descr="C:\Users\samsung\Desktop\Erdély_képek\IMG_1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532813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>
          <a:xfrm>
            <a:off x="4716463" y="274638"/>
            <a:ext cx="4319587" cy="1143000"/>
          </a:xfrm>
        </p:spPr>
        <p:txBody>
          <a:bodyPr/>
          <a:lstStyle/>
          <a:p>
            <a:pPr eaLnBrk="1" hangingPunct="1"/>
            <a:r>
              <a:rPr lang="hu-HU" altLang="hu-H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Csíkszereda</a:t>
            </a: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" y="33338"/>
            <a:ext cx="89820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Mikó - vár</a:t>
            </a:r>
          </a:p>
        </p:txBody>
      </p:sp>
      <p:sp>
        <p:nvSpPr>
          <p:cNvPr id="33795" name="Tartalom helye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33796" name="Picture 2" descr="C:\Users\samsung\Desktop\Erdély_képek\IMG_1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35843" name="Picture 2" descr="C:\Users\samsung\Desktop\Erdély_képek\WP_20161011_16_24_08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13188"/>
            <a:ext cx="9144000" cy="2944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Téglalap 3"/>
          <p:cNvSpPr>
            <a:spLocks noChangeArrowheads="1"/>
          </p:cNvSpPr>
          <p:nvPr/>
        </p:nvSpPr>
        <p:spPr bwMode="auto">
          <a:xfrm>
            <a:off x="7524750" y="6237288"/>
            <a:ext cx="1416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Erdély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ím 1"/>
          <p:cNvSpPr>
            <a:spLocks noGrp="1"/>
          </p:cNvSpPr>
          <p:nvPr>
            <p:ph type="title"/>
          </p:nvPr>
        </p:nvSpPr>
        <p:spPr>
          <a:xfrm>
            <a:off x="107950" y="0"/>
            <a:ext cx="9036050" cy="1125538"/>
          </a:xfrm>
        </p:spPr>
        <p:txBody>
          <a:bodyPr/>
          <a:lstStyle/>
          <a:p>
            <a:pPr algn="l"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2016. 10.12. (szerda) harmadik nap:</a:t>
            </a:r>
          </a:p>
        </p:txBody>
      </p:sp>
      <p:sp>
        <p:nvSpPr>
          <p:cNvPr id="38915" name="Tartalom helye 2"/>
          <p:cNvSpPr>
            <a:spLocks noGrp="1"/>
          </p:cNvSpPr>
          <p:nvPr>
            <p:ph idx="1"/>
          </p:nvPr>
        </p:nvSpPr>
        <p:spPr>
          <a:xfrm>
            <a:off x="107950" y="1052513"/>
            <a:ext cx="8928100" cy="56896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mtClean="0"/>
              <a:t>	</a:t>
            </a:r>
            <a:r>
              <a:rPr lang="hu-HU" altLang="hu-HU" sz="4400" b="1" smtClean="0"/>
              <a:t>+ Békás-szoros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400" b="1" smtClean="0"/>
              <a:t>	+ Gyilkos-tó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400" b="1" smtClean="0"/>
              <a:t>	+ Mádéfalva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400" b="1" smtClean="0"/>
              <a:t>	+Csíkrák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400" b="1" smtClean="0"/>
              <a:t>	+ nevelőotthonos gyerekekkel ismerkedés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ím 1"/>
          <p:cNvSpPr>
            <a:spLocks noGrp="1"/>
          </p:cNvSpPr>
          <p:nvPr>
            <p:ph type="title"/>
          </p:nvPr>
        </p:nvSpPr>
        <p:spPr>
          <a:xfrm>
            <a:off x="684213" y="981075"/>
            <a:ext cx="8002587" cy="1584325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40963" name="Tartalom helye 2"/>
          <p:cNvSpPr>
            <a:spLocks noGrp="1"/>
          </p:cNvSpPr>
          <p:nvPr>
            <p:ph idx="1"/>
          </p:nvPr>
        </p:nvSpPr>
        <p:spPr>
          <a:xfrm>
            <a:off x="4859338" y="5805488"/>
            <a:ext cx="3827462" cy="936625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hu-HU" altLang="hu-HU" sz="4000" b="1" smtClean="0"/>
              <a:t>Békás-szoros</a:t>
            </a:r>
          </a:p>
        </p:txBody>
      </p:sp>
      <p:pic>
        <p:nvPicPr>
          <p:cNvPr id="40964" name="Picture 2" descr="C:\Users\samsung\Desktop\Erdély_képek\IMG_1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3" descr="C:\Users\samsung\Desktop\Erdély_képek\IMG_15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Gyilkos-tó</a:t>
            </a:r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81075"/>
            <a:ext cx="8713788" cy="587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4403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44036" name="Picture 2" descr="C:\Users\samsung\Desktop\Erdély_képek\IMG_15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Csíkrák - erődtemplom</a:t>
            </a:r>
          </a:p>
        </p:txBody>
      </p:sp>
      <p:sp>
        <p:nvSpPr>
          <p:cNvPr id="4505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45060" name="Picture 2" descr="C:\Users\samsung\Desktop\Erdély_képek\IMG_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Mádéfalva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46084" name="Picture 2" descr="C:\Users\samsung\Desktop\Erdély\100CASIO\CIMG2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20713"/>
            <a:ext cx="461962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3" descr="C:\Users\samsung\Desktop\Erdély_képek\IMG_1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5888"/>
            <a:ext cx="9136063" cy="6492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Ismerkedés a nevelőotthonos gyerekekkel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48132" name="Picture 2" descr="C:\Users\samsung\Desktop\Erdély_képek\WP_20161012_19_22_32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981075"/>
            <a:ext cx="9144001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2016.10.13. (csütörtök) negyedik nap:</a:t>
            </a:r>
          </a:p>
        </p:txBody>
      </p:sp>
      <p:sp>
        <p:nvSpPr>
          <p:cNvPr id="50179" name="Tartalom helye 2"/>
          <p:cNvSpPr>
            <a:spLocks noGrp="1"/>
          </p:cNvSpPr>
          <p:nvPr>
            <p:ph idx="1"/>
          </p:nvPr>
        </p:nvSpPr>
        <p:spPr>
          <a:xfrm>
            <a:off x="0" y="908050"/>
            <a:ext cx="9036050" cy="59499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400" smtClean="0"/>
              <a:t>	</a:t>
            </a:r>
            <a:r>
              <a:rPr lang="hu-HU" altLang="hu-HU" sz="4000" smtClean="0"/>
              <a:t>+ Nyerges-tető: Kopjafás temető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000" smtClean="0"/>
              <a:t>	+ Kézdivásárhely: Gábor Áron szobra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000" smtClean="0"/>
              <a:t>					Gábor Áron ágyúja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000" smtClean="0"/>
              <a:t>				Rigó Jancsi cukrászda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000" smtClean="0"/>
              <a:t>	+ Szent Anna-tó és kápolna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000" smtClean="0"/>
              <a:t>	+ Mohos tőzegláp (tengerszem)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000" smtClean="0"/>
              <a:t>	+ Csíkcsomorta: polgármesteri látogatás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1692275" y="3141663"/>
            <a:ext cx="5400675" cy="6477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856662" cy="674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ím 1"/>
          <p:cNvSpPr>
            <a:spLocks noGrp="1"/>
          </p:cNvSpPr>
          <p:nvPr>
            <p:ph type="title"/>
          </p:nvPr>
        </p:nvSpPr>
        <p:spPr>
          <a:xfrm>
            <a:off x="2195513" y="2636838"/>
            <a:ext cx="2376487" cy="1584325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>
          <a:xfrm>
            <a:off x="179388" y="333375"/>
            <a:ext cx="8856662" cy="6335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2016. 10. 10. hétfő (első nap):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+ indulás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+ Királyhágó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+ Kolozsvár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+ Tordai hasadék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hu-HU" altLang="hu-HU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+ Csíkcsomorta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BBB59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samsung\Desktop\Erdély_képek\WP_20161013_11_24_30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ím 1"/>
          <p:cNvSpPr>
            <a:spLocks noGrp="1"/>
          </p:cNvSpPr>
          <p:nvPr>
            <p:ph type="title"/>
          </p:nvPr>
        </p:nvSpPr>
        <p:spPr>
          <a:xfrm>
            <a:off x="4140200" y="274638"/>
            <a:ext cx="5003800" cy="2146300"/>
          </a:xfrm>
        </p:spPr>
        <p:txBody>
          <a:bodyPr/>
          <a:lstStyle/>
          <a:p>
            <a:pPr eaLnBrk="1" hangingPunct="1"/>
            <a:r>
              <a:rPr lang="hu-HU" altLang="hu-HU" b="1" smtClean="0"/>
              <a:t>Gábor Áron szobra és ágyúja</a:t>
            </a:r>
          </a:p>
        </p:txBody>
      </p:sp>
      <p:pic>
        <p:nvPicPr>
          <p:cNvPr id="58371" name="Picture 2" descr="C:\Users\samsung\Desktop\Erdély_képek\WP_20161013_11_26_40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88913"/>
            <a:ext cx="3609975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C:\Users\samsung\Desktop\Erdély_képek\CIMG22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14588"/>
            <a:ext cx="52768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59395" name="Picture 2" descr="C:\Users\samsung\Desktop\Erdély_képek\WP_20161013_11_33_5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836613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6041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60420" name="Picture 2" descr="C:\Users\samsung\Desktop\Erdély_képek\IMG_1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Rigó Jancsi cukrászda</a:t>
            </a:r>
          </a:p>
        </p:txBody>
      </p:sp>
      <p:sp>
        <p:nvSpPr>
          <p:cNvPr id="61443" name="Tartalom helye 2"/>
          <p:cNvSpPr>
            <a:spLocks noGrp="1"/>
          </p:cNvSpPr>
          <p:nvPr>
            <p:ph idx="1"/>
          </p:nvPr>
        </p:nvSpPr>
        <p:spPr>
          <a:xfrm>
            <a:off x="457200" y="2997200"/>
            <a:ext cx="3467100" cy="947738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61444" name="Picture 2" descr="C:\Users\samsung\Desktop\Erdély_képek\CIMG2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42132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 descr="C:\Users\samsung\Desktop\Erdély\Határtalanul 2016.10.10.-14\2016-10\IMG_16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46259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Szent Anna-tó</a:t>
            </a:r>
          </a:p>
        </p:txBody>
      </p:sp>
      <p:pic>
        <p:nvPicPr>
          <p:cNvPr id="62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8713787" cy="5761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2890838" cy="436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5539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238" cy="2549525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65540" name="Picture 2" descr="C:\Users\samsung\Desktop\Erdély_képek\WP_20161013_14_34_16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3" descr="C:\Users\samsung\Desktop\Erdély_képek\WP_20161013_14_50_53_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850900"/>
            <a:ext cx="55943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0900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Mohos tőzegláp (tengerszem)</a:t>
            </a:r>
          </a:p>
        </p:txBody>
      </p:sp>
      <p:sp>
        <p:nvSpPr>
          <p:cNvPr id="6656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66564" name="Picture 2" descr="C:\Users\samsung\Desktop\Erdély_képek\WP_20161013_15_39_36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2016. 10.14. (péntek) ötödik nap: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+ Székelyudvarhely: Városháza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   Szoborpark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Szejkefürdő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Orbán Balázs síremléke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</a:t>
            </a:r>
            <a:r>
              <a:rPr lang="hu-H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Székelykapuk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Farkaslaka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Tamási Áron síremléke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Korond: fazekasműhely látogatása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hu-H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Parajd</a:t>
            </a:r>
            <a:r>
              <a:rPr lang="hu-H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Sóbánya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Székelyudvarhely</a:t>
            </a:r>
          </a:p>
        </p:txBody>
      </p:sp>
      <p:sp>
        <p:nvSpPr>
          <p:cNvPr id="71683" name="Tartalom helye 2"/>
          <p:cNvSpPr>
            <a:spLocks noGrp="1"/>
          </p:cNvSpPr>
          <p:nvPr>
            <p:ph idx="1"/>
          </p:nvPr>
        </p:nvSpPr>
        <p:spPr>
          <a:xfrm>
            <a:off x="3276600" y="1600200"/>
            <a:ext cx="5410200" cy="2333625"/>
          </a:xfrm>
        </p:spPr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71684" name="Picture 2" descr="C:\Users\samsung\Desktop\Erdély_képek\WP_20161014_11_04_48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523557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3" descr="C:\Users\samsung\Desktop\Erdély\Tamás\IMG_0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857250"/>
            <a:ext cx="3908425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51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5124" name="Picture 2" descr="C:\Users\samsung\Desktop\Erdély_képek\IMG_1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483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C:\Users\samsung\Desktop\Erdély_képek\IMG_15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0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73731" name="Picture 2" descr="C:\Users\samsung\Desktop\Erdély\Határtalanul 2016.10.10.-14\2016-10\IMG_1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611688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3" descr="C:\Users\samsung\Desktop\Erdély\Határtalanul 2016.10.10.-14\2016-10\IMG_17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4356100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Szejkefürdő</a:t>
            </a:r>
          </a:p>
        </p:txBody>
      </p:sp>
      <p:pic>
        <p:nvPicPr>
          <p:cNvPr id="74755" name="Picture 2" descr="C:\Users\samsung\Desktop\Erdély_képek\WP_20161014_11_44_0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836613"/>
            <a:ext cx="3865563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 descr="C:\Users\samsung\Desktop\Erdély_képek\WP_20161014_11_40_45_Pro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1438" y="836613"/>
            <a:ext cx="5262562" cy="3221037"/>
          </a:xfr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36050" cy="836613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Farkaslaka: Tamási Áron síremléke</a:t>
            </a:r>
          </a:p>
        </p:txBody>
      </p:sp>
      <p:sp>
        <p:nvSpPr>
          <p:cNvPr id="7577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75780" name="Picture 2" descr="C:\Users\samsung\Desktop\Erdély\Határtalanul 2016.10.10.-14\2016-10\IMG_1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Korond: fazekasműhely látogatása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7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138" cy="2908300"/>
          </a:xfrm>
        </p:spPr>
        <p:txBody>
          <a:bodyPr/>
          <a:lstStyle/>
          <a:p>
            <a:pPr lvl="4" eaLnBrk="1" hangingPunct="1">
              <a:buFont typeface="Arial" panose="020B0604020202020204" pitchFamily="34" charset="0"/>
              <a:buChar char="•"/>
            </a:pPr>
            <a:endParaRPr lang="hu-HU" altLang="hu-HU" smtClean="0"/>
          </a:p>
        </p:txBody>
      </p:sp>
      <p:pic>
        <p:nvPicPr>
          <p:cNvPr id="77828" name="Picture 2" descr="C:\Users\samsung\Desktop\Erdély\Határtalanul 2016.10.10.-14\2016-10\IMG_1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45720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 descr="C:\Users\samsung\Desktop\Erdély\Határtalanul 2016.10.10.-14\2016-10\IMG_1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4592638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36050" cy="981075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Parajd: Sóbánya</a:t>
            </a:r>
          </a:p>
        </p:txBody>
      </p:sp>
      <p:sp>
        <p:nvSpPr>
          <p:cNvPr id="7987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79876" name="Picture 2" descr="C:\Users\samsung\Desktop\Erdély_képek\WP_20161014_15_12_46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395288" y="260350"/>
            <a:ext cx="3240087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hu-HU" sz="4400" kern="0" dirty="0">
                <a:solidFill>
                  <a:srgbClr val="FFFF00"/>
                </a:solidFill>
                <a:latin typeface="+mn-lt"/>
                <a:ea typeface="+mj-ea"/>
                <a:cs typeface="+mj-cs"/>
              </a:rPr>
              <a:t>Királyhágó</a:t>
            </a:r>
            <a:endParaRPr lang="hu-HU" kern="0" dirty="0">
              <a:solidFill>
                <a:sysClr val="windowText" lastClr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5C2FF"/>
            </a:gs>
            <a:gs pos="3999">
              <a:srgbClr val="C4D6EB"/>
            </a:gs>
            <a:gs pos="100000">
              <a:srgbClr val="FFEBFA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msung\Desktop\Erdély_képek\WP_20161010_12_57_0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81075"/>
            <a:ext cx="9096376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00013"/>
            <a:ext cx="8205787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 rot="10800000" flipV="1">
            <a:off x="971550" y="0"/>
            <a:ext cx="7643813" cy="936625"/>
          </a:xfrm>
        </p:spPr>
        <p:txBody>
          <a:bodyPr/>
          <a:lstStyle/>
          <a:p>
            <a:pPr eaLnBrk="1" hangingPunct="1"/>
            <a:r>
              <a:rPr lang="hu-HU" altLang="hu-HU" smtClean="0">
                <a:solidFill>
                  <a:schemeClr val="bg1"/>
                </a:solidFill>
              </a:rPr>
              <a:t>Hunyadi Mátyás szobra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5175"/>
            <a:ext cx="9144000" cy="609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5000">
              <a:srgbClr val="21D6E0"/>
            </a:gs>
            <a:gs pos="87000">
              <a:srgbClr val="0087E6"/>
            </a:gs>
            <a:gs pos="100000">
              <a:srgbClr val="005CB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14339" name="Picture 2" descr="C:\Users\samsung\Desktop\Erdély_képek\WP_20161010_15_49_0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81075"/>
            <a:ext cx="91440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112</Words>
  <Application>Microsoft Office PowerPoint</Application>
  <PresentationFormat>Diavetítés a képernyőre (4:3 oldalarány)</PresentationFormat>
  <Paragraphs>60</Paragraphs>
  <Slides>44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49" baseType="lpstr">
      <vt:lpstr>Calibri</vt:lpstr>
      <vt:lpstr>Arial</vt:lpstr>
      <vt:lpstr>Times New Roman</vt:lpstr>
      <vt:lpstr>Bookman Old Style</vt:lpstr>
      <vt:lpstr>Office-téma</vt:lpstr>
      <vt:lpstr>Erdély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Hunyadi Mátyás szobra</vt:lpstr>
      <vt:lpstr>PowerPoint-bemutató</vt:lpstr>
      <vt:lpstr>Tordai hasadék</vt:lpstr>
      <vt:lpstr>PowerPoint-bemutató</vt:lpstr>
      <vt:lpstr>2016. 10.11. kedd (második nap):</vt:lpstr>
      <vt:lpstr>Csíksomlyó</vt:lpstr>
      <vt:lpstr>Szűz Mária Kegytemplom</vt:lpstr>
      <vt:lpstr>PowerPoint-bemutató</vt:lpstr>
      <vt:lpstr>Csángók</vt:lpstr>
      <vt:lpstr>Csíkszereda</vt:lpstr>
      <vt:lpstr>Mikó - vár</vt:lpstr>
      <vt:lpstr>PowerPoint-bemutató</vt:lpstr>
      <vt:lpstr>2016. 10.12. (szerda) harmadik nap:</vt:lpstr>
      <vt:lpstr>PowerPoint-bemutató</vt:lpstr>
      <vt:lpstr>Gyilkos-tó</vt:lpstr>
      <vt:lpstr>PowerPoint-bemutató</vt:lpstr>
      <vt:lpstr>Csíkrák - erődtemplom</vt:lpstr>
      <vt:lpstr>Mádéfalva</vt:lpstr>
      <vt:lpstr>Ismerkedés a nevelőotthonos gyerekekkel</vt:lpstr>
      <vt:lpstr>2016.10.13. (csütörtök) negyedik nap:</vt:lpstr>
      <vt:lpstr>PowerPoint-bemutató</vt:lpstr>
      <vt:lpstr>PowerPoint-bemutató</vt:lpstr>
      <vt:lpstr>PowerPoint-bemutató</vt:lpstr>
      <vt:lpstr>Gábor Áron szobra és ágyúja</vt:lpstr>
      <vt:lpstr>PowerPoint-bemutató</vt:lpstr>
      <vt:lpstr>PowerPoint-bemutató</vt:lpstr>
      <vt:lpstr>Rigó Jancsi cukrászda</vt:lpstr>
      <vt:lpstr>Szent Anna-tó</vt:lpstr>
      <vt:lpstr>PowerPoint-bemutató</vt:lpstr>
      <vt:lpstr>Mohos tőzegláp (tengerszem)</vt:lpstr>
      <vt:lpstr>2016. 10.14. (péntek) ötödik nap:</vt:lpstr>
      <vt:lpstr>Székelyudvarhely</vt:lpstr>
      <vt:lpstr>PowerPoint-bemutató</vt:lpstr>
      <vt:lpstr>Szejkefürdő</vt:lpstr>
      <vt:lpstr>Farkaslaka: Tamási Áron síremléke</vt:lpstr>
      <vt:lpstr>Korond: fazekasműhely látogatása</vt:lpstr>
      <vt:lpstr>Parajd: Sóbánya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</dc:title>
  <dc:creator>samsung</dc:creator>
  <cp:lastModifiedBy>pc5</cp:lastModifiedBy>
  <cp:revision>37</cp:revision>
  <dcterms:created xsi:type="dcterms:W3CDTF">2016-10-20T16:03:58Z</dcterms:created>
  <dcterms:modified xsi:type="dcterms:W3CDTF">2021-10-11T09:27:21Z</dcterms:modified>
</cp:coreProperties>
</file>